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4" r:id="rId2"/>
    <p:sldId id="275" r:id="rId3"/>
    <p:sldId id="276" r:id="rId4"/>
    <p:sldId id="277" r:id="rId5"/>
    <p:sldId id="279" r:id="rId6"/>
    <p:sldId id="281" r:id="rId7"/>
    <p:sldId id="293" r:id="rId8"/>
    <p:sldId id="292" r:id="rId9"/>
    <p:sldId id="284" r:id="rId10"/>
    <p:sldId id="294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и-би" initials="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980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 txBox="1">
            <a:spLocks/>
          </p:cNvSpPr>
          <p:nvPr/>
        </p:nvSpPr>
        <p:spPr>
          <a:xfrm>
            <a:off x="785786" y="1357298"/>
            <a:ext cx="7813576" cy="334328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2023-2024 оқу жылын аяқтау және жалпы білім беретін оқу орындарының білім алушыларының қорытынды аттестаттауын  </a:t>
            </a:r>
            <a:b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өткізу туралы</a:t>
            </a:r>
            <a:endParaRPr kumimoji="0" lang="ru-RU" sz="3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666476" y="2566853"/>
            <a:ext cx="4211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НАЗАРЛАРЫҢЫЗҒА </a:t>
            </a:r>
          </a:p>
          <a:p>
            <a:pPr algn="ctr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РАХМЕТ!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357158" y="1000108"/>
            <a:ext cx="8329642" cy="53244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НОРМАТИВТІ ҚҰЖАТТАР:               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Қостанай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қалалық білім бөлімінің 2024 жылғы                  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06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қазандағы</a:t>
            </a:r>
            <a:endParaRPr kumimoji="0" lang="kk-KZ" sz="4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№1306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бұйрығы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Мектепішілік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жылғы           </a:t>
            </a: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06 қазандағы </a:t>
            </a:r>
            <a:endParaRPr kumimoji="0" lang="kk-KZ" sz="4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№140бұйрығы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Содержимое 6"/>
          <p:cNvGraphicFramePr>
            <a:graphicFrameLocks/>
          </p:cNvGraphicFramePr>
          <p:nvPr/>
        </p:nvGraphicFramePr>
        <p:xfrm>
          <a:off x="357158" y="1076564"/>
          <a:ext cx="8429679" cy="42400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26315"/>
                <a:gridCol w="1235205"/>
                <a:gridCol w="1162546"/>
                <a:gridCol w="1380524"/>
                <a:gridCol w="1239840"/>
                <a:gridCol w="1085249"/>
              </a:tblGrid>
              <a:tr h="85678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бала саны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үздігі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екпіндісі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сапасы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үлгірімі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4382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МДС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0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4382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4382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364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58,52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4382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70,10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0704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</a:p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1-11сын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711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60,69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Табличка 5"/>
          <p:cNvSpPr/>
          <p:nvPr/>
        </p:nvSpPr>
        <p:spPr>
          <a:xfrm>
            <a:off x="857224" y="214290"/>
            <a:ext cx="7786742" cy="78581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 алушылардың контингенті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3" y="285730"/>
          <a:ext cx="8429684" cy="564359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8760"/>
                <a:gridCol w="1000132"/>
                <a:gridCol w="428627"/>
                <a:gridCol w="500066"/>
                <a:gridCol w="500066"/>
                <a:gridCol w="571504"/>
                <a:gridCol w="571504"/>
                <a:gridCol w="714379"/>
                <a:gridCol w="857257"/>
                <a:gridCol w="1000132"/>
                <a:gridCol w="857257"/>
              </a:tblGrid>
              <a:tr h="1060279">
                <a:tc rowSpan="2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endParaRPr lang="kk-K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3тоқс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үздігі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екпінді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517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517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 “А”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66,6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66,6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517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 “Ә”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45,8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45,8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517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 “Б”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3251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Барлы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ғ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ы: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52,94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55,07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285728"/>
          <a:ext cx="8572559" cy="534558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28760"/>
                <a:gridCol w="965378"/>
                <a:gridCol w="343318"/>
                <a:gridCol w="504267"/>
                <a:gridCol w="641574"/>
                <a:gridCol w="512889"/>
                <a:gridCol w="512889"/>
                <a:gridCol w="586158"/>
                <a:gridCol w="988214"/>
                <a:gridCol w="1063339"/>
                <a:gridCol w="1025773"/>
              </a:tblGrid>
              <a:tr h="1365289">
                <a:tc rowSpan="2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үздігі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Екпінді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097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2829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11“А”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44,4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44,4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1887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11“Ә”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0487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Барлы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ғ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ы: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Содержимое 3"/>
          <p:cNvGraphicFramePr>
            <a:graphicFrameLocks/>
          </p:cNvGraphicFramePr>
          <p:nvPr/>
        </p:nvGraphicFramePr>
        <p:xfrm>
          <a:off x="0" y="428604"/>
          <a:ext cx="9144001" cy="6960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654"/>
                <a:gridCol w="126844"/>
                <a:gridCol w="991679"/>
                <a:gridCol w="278849"/>
                <a:gridCol w="599635"/>
                <a:gridCol w="387853"/>
                <a:gridCol w="2101185"/>
                <a:gridCol w="146413"/>
                <a:gridCol w="2073933"/>
                <a:gridCol w="697956"/>
              </a:tblGrid>
              <a:tr h="831493">
                <a:tc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атауы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2400" i="0" smtClean="0">
                          <a:latin typeface="Times New Roman" pitchFamily="18" charset="0"/>
                          <a:cs typeface="Times New Roman" pitchFamily="18" charset="0"/>
                        </a:rPr>
                        <a:t>Өтетін мерзімі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Уақыты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мұғалімі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ассистенты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каб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1941">
                <a:tc gridSpan="9">
                  <a:txBody>
                    <a:bodyPr/>
                    <a:lstStyle/>
                    <a:p>
                      <a:pPr algn="ctr"/>
                      <a:r>
                        <a:rPr lang="kk-KZ" sz="2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НЕГІЗГІ  ПӘНДЕР  БОЙЫНША</a:t>
                      </a:r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1661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Қазақ тілі мен әдебиеті 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29.05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kk-KZ" sz="2000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Бегалина А.Б. Турмагамбетова Г.С.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Алмканова А.К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ru-RU" sz="2000" b="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Агайсина</a:t>
                      </a:r>
                      <a:r>
                        <a:rPr lang="ru-RU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</a:t>
                      </a: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.К Камбарова К.С..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Абенова Г.Е.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kk-KZ" sz="2000" b="0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№50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2592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Математика 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алгебра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03.06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Кайрова А.К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Искакова А.К.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Бесжанова С.С.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Абдулина Г.З.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Садыкова Б.С.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Кабажаева Ж.А.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Тажибаева Б.К.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Сарсенбаева А.У.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№47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№49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№50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№51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2492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55725" algn="l"/>
                        </a:tabLst>
                        <a:defRPr/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Орыс тілі мен әдебиеті 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000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06.06 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Камбарова К.С. Карпекова А.М. Агайсина Р.К. Таскумбаева Н.К.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Абенова Г.Е.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Бегалина А.Б.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Ахметкалиев С.К.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Турмагамбетова Г.СМ.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№47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№49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№50</a:t>
                      </a: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№51</a:t>
                      </a:r>
                      <a:endParaRPr lang="ru-RU" sz="20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14546" y="1"/>
            <a:ext cx="4643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9-сынып </a:t>
            </a:r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оқушыларының қорытынды </a:t>
            </a:r>
            <a:b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аттестаттау кестесі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500298" y="1"/>
            <a:ext cx="4357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355725" algn="l"/>
              </a:tabLst>
            </a:pPr>
            <a:r>
              <a:rPr lang="kk-KZ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сынып оқушыларының қорытынды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355725" algn="l"/>
              </a:tabLst>
            </a:pPr>
            <a:r>
              <a:rPr lang="kk-KZ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аттестаттау кестесі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7"/>
          <p:cNvGraphicFramePr>
            <a:graphicFrameLocks/>
          </p:cNvGraphicFramePr>
          <p:nvPr/>
        </p:nvGraphicFramePr>
        <p:xfrm>
          <a:off x="214282" y="714356"/>
          <a:ext cx="8644001" cy="640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48"/>
                <a:gridCol w="997689"/>
                <a:gridCol w="184396"/>
                <a:gridCol w="576267"/>
                <a:gridCol w="144067"/>
                <a:gridCol w="2160999"/>
                <a:gridCol w="1944900"/>
                <a:gridCol w="936435"/>
              </a:tblGrid>
              <a:tr h="1443582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атауы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Өтетін мерзімі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Уақыты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мұғалімі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ассистенты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каб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5224">
                <a:tc gridSpan="7">
                  <a:txBody>
                    <a:bodyPr/>
                    <a:lstStyle/>
                    <a:p>
                      <a:pPr algn="ctr"/>
                      <a:r>
                        <a:rPr lang="kk-KZ" sz="2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ТАҢДАУЛЫ ПӘНДЕР БОЙЫНША</a:t>
                      </a:r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61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Биол огия </a:t>
                      </a:r>
                      <a:r>
                        <a:rPr lang="en-US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оқушы</a:t>
                      </a:r>
                      <a:r>
                        <a:rPr lang="en-US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10.06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Қосанова А.У. Минайдарова З.М.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Иржанова</a:t>
                      </a:r>
                      <a:r>
                        <a:rPr lang="kk-KZ" sz="240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Р.К. Карпекова А.М.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№47 №49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География </a:t>
                      </a:r>
                      <a:r>
                        <a:rPr lang="en-US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 оқушы</a:t>
                      </a:r>
                      <a:r>
                        <a:rPr lang="en-US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Бейсенова Ж.Т.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Амирбекова К.К.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Касымова Г.М.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Ержан А.М.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№50№51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Ағылшын</a:t>
                      </a:r>
                      <a:r>
                        <a:rPr lang="kk-KZ" sz="240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тілі </a:t>
                      </a:r>
                      <a:r>
                        <a:rPr lang="en-US" sz="240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40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оқушы</a:t>
                      </a:r>
                      <a:r>
                        <a:rPr lang="en-US" sz="240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Окасова Ж.К.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Нұрғали Г.Н.</a:t>
                      </a:r>
                      <a:endParaRPr lang="ru-RU" sz="240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2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№52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214282" y="596690"/>
          <a:ext cx="8929719" cy="682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886"/>
                <a:gridCol w="1121824"/>
                <a:gridCol w="1319913"/>
                <a:gridCol w="1906485"/>
                <a:gridCol w="1702825"/>
                <a:gridCol w="785786"/>
              </a:tblGrid>
              <a:tr h="881977"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0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атауы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Өтетін мерзімі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Уақыты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0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мұғалімі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ассистенты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каб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50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Қазақ тілі мен 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әдебиеті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28.05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Бегалина А.Б. 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Турмагамбетова Г.С.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Алмканова А.К.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ru-RU" sz="2000" b="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Агайсина</a:t>
                      </a:r>
                      <a:r>
                        <a:rPr lang="ru-RU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</a:t>
                      </a: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.К Камбарова К.С..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Абенова Г.Е.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kk-KZ" sz="2000" b="0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№50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Алгебра және</a:t>
                      </a: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анализ бастамалары </a:t>
                      </a:r>
                      <a:r>
                        <a:rPr lang="ru-RU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31.05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Кайрова А.К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Искакова А.К.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Бесжанова С.С.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Абдулина Г.З.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Садыкова Б.С.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Тажибаева Б.К.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№50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№49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№51</a:t>
                      </a:r>
                    </a:p>
                    <a:p>
                      <a:endParaRPr lang="kk-K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33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Қазақстан тарихы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ауызшы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04.06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Ержан А.М: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Касымова Г.М.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Жансугуров С.А.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Бейсенова Ж.Т.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Иржанова Р.К.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Амирбеков К.К.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№47</a:t>
                      </a:r>
                      <a:endParaRPr lang="kk-KZ" sz="2000" b="0" i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№50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86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Орыс тілі мен әдебиеті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07.06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Агайсина Р.К.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Таскумбаева Н.К.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Камбарова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К.С.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Карпекова А.М.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Абенова Г.Е.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Ахметкалиев С.К.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№47№49№50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71472" y="0"/>
            <a:ext cx="8572528" cy="7078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11сынып оқушыларының қорытынды </a:t>
            </a:r>
            <a:b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аттестаттау кестесі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4570" t="21875" r="18554" b="156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071670" y="357166"/>
            <a:ext cx="5918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ТАҢДАУЛЫ ПӘНДЕР БОЙЫНША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3" y="1142983"/>
          <a:ext cx="8715438" cy="450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3"/>
                <a:gridCol w="1071570"/>
                <a:gridCol w="1428760"/>
                <a:gridCol w="1928826"/>
                <a:gridCol w="1928826"/>
                <a:gridCol w="714383"/>
              </a:tblGrid>
              <a:tr h="571505"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0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атауы</a:t>
                      </a:r>
                    </a:p>
                    <a:p>
                      <a:pPr algn="ctr"/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Өтетін мерзімі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Уақыты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kk-KZ" sz="20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мұғалімі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ассистенты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каб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Ағылшын тілі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9 оқушы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.06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10.00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ru-RU" sz="2000" b="0" i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Кенжибаева</a:t>
                      </a:r>
                      <a:r>
                        <a:rPr lang="ru-RU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А.Б.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Базылбекова К.Б.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№52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4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География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оқушы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Бейсенова Ж.Т.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Амирбеков К.К.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№47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26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Дүниежүзі тарихы 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жазбаша</a:t>
                      </a:r>
                      <a:r>
                        <a:rPr lang="en-US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r>
                        <a:rPr lang="kk-KZ" sz="2000" b="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оқушы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Касымова Г.М.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Ержан А.М.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55725" algn="l"/>
                        </a:tabLst>
                      </a:pPr>
                      <a:r>
                        <a:rPr lang="kk-KZ" sz="2000" b="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№50</a:t>
                      </a:r>
                      <a:endParaRPr lang="ru-RU" sz="20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1157</TotalTime>
  <Words>587</Words>
  <Application>Microsoft Office PowerPoint</Application>
  <PresentationFormat>Экран (4:3)</PresentationFormat>
  <Paragraphs>289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ыш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2016-2017 оқу жылын аяқтау және жалпы білім беретін оқу орындарының білім алушыларының аралық ,қорытынды аттестаттауын өткізу туралы</dc:title>
  <cp:lastModifiedBy>user</cp:lastModifiedBy>
  <cp:revision>89</cp:revision>
  <dcterms:modified xsi:type="dcterms:W3CDTF">2024-04-24T10:15:10Z</dcterms:modified>
</cp:coreProperties>
</file>